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31"/>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14" r:id="rId101"/>
    <p:sldId id="259" r:id="rId102"/>
    <p:sldId id="513" r:id="rId103"/>
    <p:sldId id="521" r:id="rId104"/>
    <p:sldId id="486" r:id="rId105"/>
    <p:sldId id="527" r:id="rId106"/>
    <p:sldId id="816" r:id="rId107"/>
    <p:sldId id="485" r:id="rId108"/>
    <p:sldId id="260" r:id="rId109"/>
    <p:sldId id="526" r:id="rId110"/>
    <p:sldId id="488" r:id="rId111"/>
    <p:sldId id="824" r:id="rId112"/>
    <p:sldId id="510" r:id="rId113"/>
    <p:sldId id="817" r:id="rId114"/>
    <p:sldId id="451" r:id="rId115"/>
    <p:sldId id="452" r:id="rId116"/>
    <p:sldId id="462" r:id="rId117"/>
    <p:sldId id="453" r:id="rId118"/>
    <p:sldId id="567" r:id="rId119"/>
    <p:sldId id="818" r:id="rId120"/>
    <p:sldId id="551" r:id="rId121"/>
    <p:sldId id="819" r:id="rId122"/>
    <p:sldId id="518" r:id="rId123"/>
    <p:sldId id="820" r:id="rId124"/>
    <p:sldId id="455" r:id="rId125"/>
    <p:sldId id="457" r:id="rId126"/>
    <p:sldId id="456" r:id="rId127"/>
    <p:sldId id="531" r:id="rId128"/>
    <p:sldId id="458" r:id="rId129"/>
    <p:sldId id="459" r:id="rId1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4" autoAdjust="0"/>
    <p:restoredTop sz="96416" autoAdjust="0"/>
  </p:normalViewPr>
  <p:slideViewPr>
    <p:cSldViewPr snapToGrid="0">
      <p:cViewPr varScale="1">
        <p:scale>
          <a:sx n="44" d="100"/>
          <a:sy n="44" d="100"/>
        </p:scale>
        <p:origin x="48" y="1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slide" Target="slides/slide123.xml"/><Relationship Id="rId13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err="1"/>
            <a:t>sensor</a:t>
          </a:r>
          <a:endParaRPr lang="fr-FR" sz="1500" kern="1200" dirty="0"/>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Pull/push de data</a:t>
          </a:r>
        </a:p>
      </dsp:txBody>
      <dsp:txXfrm>
        <a:off x="4607948" y="1516068"/>
        <a:ext cx="1275222" cy="65498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08/06/2021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106</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108</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110</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a:hlinkClick r:id="rId3"/>
              </a:rPr>
              <a:t>https://fr.wikipedia.org/wiki/Moelle_spinale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98</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08/06/2021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08/06/2021</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08/06/2021</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08/06/2021</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08/06/2021</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08/06/2021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08/06/2021</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08/06/2021</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08/06/2021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08/06/2021</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08/06/2021</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08/06/2021</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08/06/2021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08/06/2021</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08/06/2021</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08/06/2021</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6.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6.xm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9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3.xml"/><Relationship Id="rId1" Type="http://schemas.openxmlformats.org/officeDocument/2006/relationships/slideLayout" Target="../slideLayouts/slideLayout101.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10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5.xml"/><Relationship Id="rId1" Type="http://schemas.openxmlformats.org/officeDocument/2006/relationships/slideLayout" Target="../slideLayouts/slideLayout128.xml"/><Relationship Id="rId5" Type="http://schemas.openxmlformats.org/officeDocument/2006/relationships/image" Target="../media/image101.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116.xml"/><Relationship Id="rId1" Type="http://schemas.openxmlformats.org/officeDocument/2006/relationships/slideLayout" Target="../slideLayouts/slideLayout105.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6.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0.xml"/><Relationship Id="rId1" Type="http://schemas.openxmlformats.org/officeDocument/2006/relationships/slideLayout" Target="../slideLayouts/slideLayout96.xml"/><Relationship Id="rId4" Type="http://schemas.openxmlformats.org/officeDocument/2006/relationships/image" Target="../media/image11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a16="http://schemas.microsoft.com/office/drawing/2014/main"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a16="http://schemas.microsoft.com/office/drawing/2014/main"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a16="http://schemas.microsoft.com/office/drawing/2014/main"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a16="http://schemas.microsoft.com/office/drawing/2014/main"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a16="http://schemas.microsoft.com/office/drawing/2014/main"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a16="http://schemas.microsoft.com/office/drawing/2014/main"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a16="http://schemas.microsoft.com/office/drawing/2014/main"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a16="http://schemas.microsoft.com/office/drawing/2014/main"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a16="http://schemas.microsoft.com/office/drawing/2014/main"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a16="http://schemas.microsoft.com/office/drawing/2014/main"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a16="http://schemas.microsoft.com/office/drawing/2014/main"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a16="http://schemas.microsoft.com/office/drawing/2014/main"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a16="http://schemas.microsoft.com/office/drawing/2014/main"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a16="http://schemas.microsoft.com/office/drawing/2014/main"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a16="http://schemas.microsoft.com/office/drawing/2014/main"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a16="http://schemas.microsoft.com/office/drawing/2014/main"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a16="http://schemas.microsoft.com/office/drawing/2014/main" id="{A20D17D6-0828-49A7-966F-5D499B86F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a16="http://schemas.microsoft.com/office/drawing/2014/main"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a16="http://schemas.microsoft.com/office/drawing/2014/main"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a16="http://schemas.microsoft.com/office/drawing/2014/main"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a16="http://schemas.microsoft.com/office/drawing/2014/main"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a16="http://schemas.microsoft.com/office/drawing/2014/main"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111</a:t>
            </a:fld>
            <a:endParaRPr lang="fr-FR">
              <a:solidFill>
                <a:prstClr val="black">
                  <a:tint val="75000"/>
                </a:prstClr>
              </a:solidFill>
              <a:latin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112</a:t>
            </a:fld>
            <a:endParaRPr lang="fr-FR">
              <a:solidFill>
                <a:prstClr val="black">
                  <a:tint val="75000"/>
                </a:prstClr>
              </a:solidFill>
              <a:latin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113</a:t>
            </a:fld>
            <a:endParaRPr lang="fr-FR">
              <a:solidFill>
                <a:prstClr val="black">
                  <a:tint val="75000"/>
                </a:prstClr>
              </a:solidFill>
              <a:latin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114</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115</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116</a:t>
            </a:fld>
            <a:endParaRPr lang="fr-FR">
              <a:solidFill>
                <a:prstClr val="black">
                  <a:tint val="75000"/>
                </a:prstClr>
              </a:solidFill>
              <a:latin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117</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118</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119</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120</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121</a:t>
            </a:fld>
            <a:endParaRPr lang="fr-FR">
              <a:solidFill>
                <a:prstClr val="black">
                  <a:tint val="75000"/>
                </a:prstClr>
              </a:solidFill>
              <a:latin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122</a:t>
            </a:fld>
            <a:endParaRPr lang="fr-FR">
              <a:solidFill>
                <a:prstClr val="black">
                  <a:tint val="75000"/>
                </a:prstClr>
              </a:solidFill>
              <a:latin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123</a:t>
            </a:fld>
            <a:endParaRPr lang="fr-FR">
              <a:solidFill>
                <a:prstClr val="black">
                  <a:tint val="75000"/>
                </a:prstClr>
              </a:solidFill>
              <a:latin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124</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125</a:t>
            </a:fld>
            <a:endParaRPr lang="fr-FR">
              <a:solidFill>
                <a:prstClr val="black">
                  <a:tint val="75000"/>
                </a:prstClr>
              </a:solidFill>
              <a:latin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a16="http://schemas.microsoft.com/office/drawing/2014/main"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a16="http://schemas.microsoft.com/office/drawing/2014/main" val="1624622117"/>
                    </a:ext>
                  </a:extLst>
                </a:gridCol>
                <a:gridCol w="4562837">
                  <a:extLst>
                    <a:ext uri="{9D8B030D-6E8A-4147-A177-3AD203B41FA5}">
                      <a16:colId xmlns:a16="http://schemas.microsoft.com/office/drawing/2014/main"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a16="http://schemas.microsoft.com/office/drawing/2014/main"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a16="http://schemas.microsoft.com/office/drawing/2014/main"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a16="http://schemas.microsoft.com/office/drawing/2014/main"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a16="http://schemas.microsoft.com/office/drawing/2014/main"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602346068"/>
                  </a:ext>
                </a:extLst>
              </a:tr>
            </a:tbl>
          </a:graphicData>
        </a:graphic>
      </p:graphicFrame>
      <p:graphicFrame>
        <p:nvGraphicFramePr>
          <p:cNvPr id="7" name="Espace réservé du contenu 6">
            <a:extLst>
              <a:ext uri="{FF2B5EF4-FFF2-40B4-BE49-F238E27FC236}">
                <a16:creationId xmlns:a16="http://schemas.microsoft.com/office/drawing/2014/main"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a16="http://schemas.microsoft.com/office/drawing/2014/main" val="1740670205"/>
                    </a:ext>
                  </a:extLst>
                </a:gridCol>
                <a:gridCol w="4648923">
                  <a:extLst>
                    <a:ext uri="{9D8B030D-6E8A-4147-A177-3AD203B41FA5}">
                      <a16:colId xmlns:a16="http://schemas.microsoft.com/office/drawing/2014/main" val="2675887052"/>
                    </a:ext>
                  </a:extLst>
                </a:gridCol>
              </a:tblGrid>
              <a:tr h="270332">
                <a:tc>
                  <a:txBody>
                    <a:bodyPr/>
                    <a:lstStyle/>
                    <a:p>
                      <a:pPr algn="r"/>
                      <a:r>
                        <a:rPr lang="fr-FR" sz="1600">
                          <a:effectLst/>
                        </a:rPr>
                        <a:t>scu→</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a16="http://schemas.microsoft.com/office/drawing/2014/main"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a16="http://schemas.microsoft.com/office/drawing/2014/main"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a16="http://schemas.microsoft.com/office/drawing/2014/main"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a:effectLst/>
                        </a:rPr>
                        <a:t>react redux container skeleton</a:t>
                      </a:r>
                    </a:p>
                  </a:txBody>
                  <a:tcPr marL="46831" marR="46831" marT="23416" marB="23416" anchor="ctr">
                    <a:lnL>
                      <a:noFill/>
                    </a:lnL>
                    <a:lnR>
                      <a:noFill/>
                    </a:lnR>
                    <a:lnT>
                      <a:noFill/>
                    </a:lnT>
                    <a:lnB>
                      <a:noFill/>
                    </a:lnB>
                  </a:tcPr>
                </a:tc>
                <a:extLst>
                  <a:ext uri="{0D108BD9-81ED-4DB2-BD59-A6C34878D82A}">
                    <a16:rowId xmlns:a16="http://schemas.microsoft.com/office/drawing/2014/main"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a16="http://schemas.microsoft.com/office/drawing/2014/main"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a16="http://schemas.microsoft.com/office/drawing/2014/main"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a16="http://schemas.microsoft.com/office/drawing/2014/main"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Babylon.js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a:t>
            </a:r>
            <a:r>
              <a:rPr lang="fr-FR" dirty="0" err="1"/>
              <a:t>pubic</a:t>
            </a:r>
            <a:r>
              <a:rPr lang="fr-FR"/>
              <a:t>,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a16="http://schemas.microsoft.com/office/drawing/2014/main"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1"/>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a16="http://schemas.microsoft.com/office/drawing/2014/main"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1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a16="http://schemas.microsoft.com/office/drawing/2014/main"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a16="http://schemas.microsoft.com/office/drawing/2014/main"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a16="http://schemas.microsoft.com/office/drawing/2014/main"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a16="http://schemas.microsoft.com/office/drawing/2014/main"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a16="http://schemas.microsoft.com/office/drawing/2014/main"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a16="http://schemas.microsoft.com/office/drawing/2014/main"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a16="http://schemas.microsoft.com/office/drawing/2014/main"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jsx</a:t>
            </a:r>
            <a:r>
              <a:rPr lang="fr-FR" dirty="0"/>
              <a:t> / .</a:t>
            </a:r>
            <a:r>
              <a:rPr lang="fr-FR" dirty="0" err="1"/>
              <a:t>ts</a:t>
            </a:r>
            <a:r>
              <a:rPr lang="fr-FR" dirty="0"/>
              <a:t>* / .</a:t>
            </a:r>
            <a:r>
              <a:rPr lang="fr-FR"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a16="http://schemas.microsoft.com/office/drawing/2014/main"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a16="http://schemas.microsoft.com/office/drawing/2014/main"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a16="http://schemas.microsoft.com/office/drawing/2014/main"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a16="http://schemas.microsoft.com/office/drawing/2014/main"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a16="http://schemas.microsoft.com/office/drawing/2014/main"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a16="http://schemas.microsoft.com/office/drawing/2014/main"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a16="http://schemas.microsoft.com/office/drawing/2014/main"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a16="http://schemas.microsoft.com/office/drawing/2014/main"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a16="http://schemas.microsoft.com/office/drawing/2014/main"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a16="http://schemas.microsoft.com/office/drawing/2014/main"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70000" lnSpcReduction="20000"/>
          </a:bodyPr>
          <a:lstStyle/>
          <a:p>
            <a:r>
              <a:rPr lang="fr-FR" dirty="0"/>
              <a:t>Un component</a:t>
            </a:r>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a16="http://schemas.microsoft.com/office/drawing/2014/main"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a16="http://schemas.microsoft.com/office/drawing/2014/main" id="{363662A0-B699-48ED-B669-2E13FF2088F2}"/>
              </a:ext>
            </a:extLst>
          </p:cNvPr>
          <p:cNvSpPr>
            <a:spLocks noGrp="1"/>
          </p:cNvSpPr>
          <p:nvPr>
            <p:ph sz="half" idx="2"/>
          </p:nvPr>
        </p:nvSpPr>
        <p:spPr/>
        <p:txBody>
          <a:bodyPr>
            <a:normAutofit fontScale="92500" lnSpcReduction="2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a16="http://schemas.microsoft.com/office/drawing/2014/main"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a16="http://schemas.microsoft.com/office/drawing/2014/main"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a16="http://schemas.microsoft.com/office/drawing/2014/main"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a16="http://schemas.microsoft.com/office/drawing/2014/main"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a16="http://schemas.microsoft.com/office/drawing/2014/main"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a16="http://schemas.microsoft.com/office/drawing/2014/main"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a16="http://schemas.microsoft.com/office/drawing/2014/main"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E7E9443-FEDF-42EA-B3A5-721B200A5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a16="http://schemas.microsoft.com/office/drawing/2014/main"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a16="http://schemas.microsoft.com/office/drawing/2014/main"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a16="http://schemas.microsoft.com/office/drawing/2014/main"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a16="http://schemas.microsoft.com/office/drawing/2014/main"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a16="http://schemas.microsoft.com/office/drawing/2014/main"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a16="http://schemas.microsoft.com/office/drawing/2014/main"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a16="http://schemas.microsoft.com/office/drawing/2014/main"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a16="http://schemas.microsoft.com/office/drawing/2014/main"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37436</TotalTime>
  <Words>13250</Words>
  <Application>Microsoft Office PowerPoint</Application>
  <PresentationFormat>Grand écran</PresentationFormat>
  <Paragraphs>2284</Paragraphs>
  <Slides>127</Slides>
  <Notes>123</Notes>
  <HiddenSlides>0</HiddenSlides>
  <MMClips>0</MMClips>
  <ScaleCrop>false</ScaleCrop>
  <HeadingPairs>
    <vt:vector size="6" baseType="variant">
      <vt:variant>
        <vt:lpstr>Polices utilisées</vt:lpstr>
      </vt:variant>
      <vt:variant>
        <vt:i4>17</vt:i4>
      </vt:variant>
      <vt:variant>
        <vt:lpstr>Thème</vt:lpstr>
      </vt:variant>
      <vt:variant>
        <vt:i4>3</vt:i4>
      </vt:variant>
      <vt:variant>
        <vt:lpstr>Titres des diapositives</vt:lpstr>
      </vt:variant>
      <vt:variant>
        <vt:i4>127</vt:i4>
      </vt:variant>
    </vt:vector>
  </HeadingPairs>
  <TitlesOfParts>
    <vt:vector size="147" baseType="lpstr">
      <vt:lpstr>Aharoni</vt:lpstr>
      <vt:lpstr>Arial</vt:lpstr>
      <vt:lpstr>Arial Unicode MS</vt:lpstr>
      <vt:lpstr>Calibri</vt:lpstr>
      <vt:lpstr>Consolas</vt:lpstr>
      <vt:lpstr>Courier New</vt:lpstr>
      <vt:lpstr>Georgia</vt:lpstr>
      <vt:lpstr>Inconsolata</vt:lpstr>
      <vt:lpstr>inherit</vt:lpstr>
      <vt:lpstr>Menlo</vt:lpstr>
      <vt:lpstr>Monaco</vt:lpstr>
      <vt:lpstr>MS Mincho</vt:lpstr>
      <vt:lpstr>Permanent Marker</vt:lpstr>
      <vt:lpstr>Source Code Pro</vt:lpstr>
      <vt:lpstr>source-code-pro</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Routes &amp; paramètres </vt:lpstr>
      <vt:lpstr>Ecosysteme</vt:lpstr>
      <vt:lpstr>React-bootstrap</vt:lpstr>
      <vt:lpstr>React-map-gl</vt:lpstr>
      <vt:lpstr>react-modal</vt:lpstr>
      <vt:lpstr>Redux</vt:lpstr>
      <vt:lpstr>redux</vt:lpstr>
      <vt:lpstr>electron</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ERARD, Guillaume</cp:lastModifiedBy>
  <cp:revision>185</cp:revision>
  <dcterms:created xsi:type="dcterms:W3CDTF">2020-01-05T23:24:51Z</dcterms:created>
  <dcterms:modified xsi:type="dcterms:W3CDTF">2021-06-08T07:47:46Z</dcterms:modified>
</cp:coreProperties>
</file>